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4" d="100"/>
          <a:sy n="104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23.11.2015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91512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579296" cy="3672409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European Centre for Modern Languages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394</cp:revision>
  <cp:lastPrinted>2014-09-24T06:48:30Z</cp:lastPrinted>
  <dcterms:created xsi:type="dcterms:W3CDTF">2011-11-11T11:03:57Z</dcterms:created>
  <dcterms:modified xsi:type="dcterms:W3CDTF">2015-11-23T11:27:54Z</dcterms:modified>
</cp:coreProperties>
</file>