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4" d="100"/>
          <a:sy n="104" d="100"/>
        </p:scale>
        <p:origin x="12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23.11.2015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91512" cy="2304256"/>
          </a:xfrm>
        </p:spPr>
        <p:txBody>
          <a:bodyPr/>
          <a:lstStyle/>
          <a:p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European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Centre for Modern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Languages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of the Council of Europe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8840"/>
            <a:ext cx="8579296" cy="3672409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The European Centre for Modern Languages of the Council of 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394</cp:revision>
  <cp:lastPrinted>2014-09-24T06:48:30Z</cp:lastPrinted>
  <dcterms:created xsi:type="dcterms:W3CDTF">2011-11-11T11:03:57Z</dcterms:created>
  <dcterms:modified xsi:type="dcterms:W3CDTF">2015-11-23T11:27:54Z</dcterms:modified>
</cp:coreProperties>
</file>